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750F86-AE35-488E-8F81-3634A6557F48}" type="datetimeFigureOut">
              <a:rPr lang="ar-IQ" smtClean="0"/>
              <a:t>04/06/1437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1E9C16-E3B5-483F-B45A-4E3A4B677D19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644600"/>
          </a:xfrm>
        </p:spPr>
        <p:txBody>
          <a:bodyPr>
            <a:normAutofit/>
          </a:bodyPr>
          <a:lstStyle/>
          <a:p>
            <a:pPr algn="ctr"/>
            <a:r>
              <a:rPr lang="ar-IQ" sz="5400" dirty="0" smtClean="0">
                <a:cs typeface="PT Bold Heading" pitchFamily="2" charset="-78"/>
              </a:rPr>
              <a:t>اصابات الطرف السفلي</a:t>
            </a:r>
            <a:endParaRPr lang="ar-IQ" sz="5400" dirty="0"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ar-IQ" sz="5400" dirty="0" smtClean="0">
                <a:solidFill>
                  <a:srgbClr val="FF0000"/>
                </a:solidFill>
                <a:cs typeface="PT Bold Heading" pitchFamily="2" charset="-78"/>
              </a:rPr>
              <a:t>السحب </a:t>
            </a:r>
            <a:r>
              <a:rPr lang="ar-IQ" sz="5400" dirty="0" err="1" smtClean="0">
                <a:solidFill>
                  <a:srgbClr val="FF0000"/>
                </a:solidFill>
                <a:cs typeface="PT Bold Heading" pitchFamily="2" charset="-78"/>
              </a:rPr>
              <a:t>المغبني</a:t>
            </a:r>
            <a:endParaRPr lang="ar-IQ" sz="5400" dirty="0">
              <a:solidFill>
                <a:srgbClr val="FF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98547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dductor+magn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616624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045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ar-IQ" sz="5400" dirty="0" smtClean="0">
                <a:cs typeface="PT Bold Heading" pitchFamily="2" charset="-78"/>
              </a:rPr>
              <a:t>الاعراض والعلامات</a:t>
            </a:r>
            <a:endParaRPr lang="ar-IQ" sz="5400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0725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cs typeface="PT Bold Heading" pitchFamily="2" charset="-78"/>
              </a:rPr>
              <a:t>كدم او رض العضلة الرباعية الفخذية</a:t>
            </a:r>
            <a:endParaRPr lang="ar-IQ" dirty="0">
              <a:cs typeface="PT Bold Heading" pitchFamily="2" charset="-78"/>
            </a:endParaRPr>
          </a:p>
        </p:txBody>
      </p:sp>
      <p:pic>
        <p:nvPicPr>
          <p:cNvPr id="2050" name="صورة 1" descr="F:\Documents and Settings\Kamil\My Documents\My Pictures\muscle_anatomy_upper_le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18185"/>
            <a:ext cx="5760640" cy="5400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544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736304"/>
          </a:xfrm>
        </p:spPr>
        <p:txBody>
          <a:bodyPr>
            <a:noAutofit/>
          </a:bodyPr>
          <a:lstStyle/>
          <a:p>
            <a:pPr algn="ctr"/>
            <a:r>
              <a:rPr lang="ar-IQ" sz="5400" dirty="0" smtClean="0">
                <a:cs typeface="PT Bold Heading" pitchFamily="2" charset="-78"/>
              </a:rPr>
              <a:t>الاعراض والعلامات</a:t>
            </a:r>
            <a:br>
              <a:rPr lang="ar-IQ" sz="5400" dirty="0" smtClean="0">
                <a:cs typeface="PT Bold Heading" pitchFamily="2" charset="-78"/>
              </a:rPr>
            </a:br>
            <a:r>
              <a:rPr lang="ar-IQ" sz="5400" dirty="0" smtClean="0">
                <a:cs typeface="PT Bold Heading" pitchFamily="2" charset="-78"/>
              </a:rPr>
              <a:t>درجات التمزق</a:t>
            </a:r>
            <a:endParaRPr lang="ar-IQ" sz="5400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5024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cs typeface="PT Bold Heading" pitchFamily="2" charset="-78"/>
              </a:rPr>
              <a:t>تكلس العضلة الالتهابي</a:t>
            </a:r>
            <a:endParaRPr lang="ar-IQ" dirty="0">
              <a:cs typeface="PT Bold Heading" pitchFamily="2" charset="-78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5760639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5062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4392488"/>
          </a:xfrm>
        </p:spPr>
        <p:txBody>
          <a:bodyPr>
            <a:normAutofit/>
          </a:bodyPr>
          <a:lstStyle/>
          <a:p>
            <a:pPr algn="ctr"/>
            <a:r>
              <a:rPr lang="ar-IQ" sz="6000" b="1" dirty="0" smtClean="0">
                <a:cs typeface="PT Bold Heading" pitchFamily="2" charset="-78"/>
              </a:rPr>
              <a:t>اصابات مفصل الركبة</a:t>
            </a:r>
            <a:br>
              <a:rPr lang="ar-IQ" sz="6000" b="1" dirty="0" smtClean="0">
                <a:cs typeface="PT Bold Heading" pitchFamily="2" charset="-78"/>
              </a:rPr>
            </a:br>
            <a:r>
              <a:rPr lang="ar-IQ" sz="6000" b="1" dirty="0" smtClean="0">
                <a:cs typeface="PT Bold Heading" pitchFamily="2" charset="-78"/>
              </a:rPr>
              <a:t>تشريح مفصل الركبة</a:t>
            </a:r>
            <a:br>
              <a:rPr lang="ar-IQ" sz="6000" b="1" dirty="0" smtClean="0">
                <a:cs typeface="PT Bold Heading" pitchFamily="2" charset="-78"/>
              </a:rPr>
            </a:br>
            <a:r>
              <a:rPr lang="ar-IQ" sz="6000" b="1" dirty="0" smtClean="0">
                <a:cs typeface="PT Bold Heading" pitchFamily="2" charset="-78"/>
              </a:rPr>
              <a:t>كسر عظم الرضفة</a:t>
            </a:r>
            <a:r>
              <a:rPr lang="ar-IQ" b="1" dirty="0" smtClean="0">
                <a:cs typeface="PT Bold Heading" pitchFamily="2" charset="-78"/>
              </a:rPr>
              <a:t/>
            </a:r>
            <a:br>
              <a:rPr lang="ar-IQ" b="1" dirty="0" smtClean="0">
                <a:cs typeface="PT Bold Heading" pitchFamily="2" charset="-78"/>
              </a:rPr>
            </a:br>
            <a:endParaRPr lang="ar-IQ" b="1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2805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</TotalTime>
  <Words>21</Words>
  <Application>Microsoft Office PowerPoint</Application>
  <PresentationFormat>عرض على الشاشة (3:4)‏</PresentationFormat>
  <Paragraphs>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5" baseType="lpstr">
      <vt:lpstr>Consolas</vt:lpstr>
      <vt:lpstr>Corbel</vt:lpstr>
      <vt:lpstr>PT Bold Heading</vt:lpstr>
      <vt:lpstr>Tahoma</vt:lpstr>
      <vt:lpstr>Wingdings</vt:lpstr>
      <vt:lpstr>Wingdings 2</vt:lpstr>
      <vt:lpstr>Wingdings 3</vt:lpstr>
      <vt:lpstr>حركة</vt:lpstr>
      <vt:lpstr>اصابات الطرف السفلي</vt:lpstr>
      <vt:lpstr>عرض تقديمي في PowerPoint</vt:lpstr>
      <vt:lpstr>الاعراض والعلامات</vt:lpstr>
      <vt:lpstr>كدم او رض العضلة الرباعية الفخذية</vt:lpstr>
      <vt:lpstr>الاعراض والعلامات درجات التمزق</vt:lpstr>
      <vt:lpstr>تكلس العضلة الالتهابي</vt:lpstr>
      <vt:lpstr>اصابات مفصل الركبة تشريح مفصل الركبة كسر عظم الرضفة 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اصابات الطرف السفلي</dc:title>
  <dc:creator>DR.Ahmed Saker 2o1O</dc:creator>
  <cp:lastModifiedBy>DR.Ahmed Saker 2o1O</cp:lastModifiedBy>
  <cp:revision>5</cp:revision>
  <dcterms:created xsi:type="dcterms:W3CDTF">2012-11-26T19:37:37Z</dcterms:created>
  <dcterms:modified xsi:type="dcterms:W3CDTF">2016-03-13T08:24:38Z</dcterms:modified>
</cp:coreProperties>
</file>